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3"/>
  </p:sldMasterIdLst>
  <p:notesMasterIdLst>
    <p:notesMasterId r:id="rId6"/>
  </p:notesMasterIdLst>
  <p:sldIdLst>
    <p:sldId id="270" r:id="rId4"/>
    <p:sldId id="26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4D"/>
    <a:srgbClr val="E1FFB3"/>
    <a:srgbClr val="F2F2F2"/>
    <a:srgbClr val="000769"/>
    <a:srgbClr val="5A00E0"/>
    <a:srgbClr val="8A5CFF"/>
    <a:srgbClr val="C42EF1"/>
    <a:srgbClr val="EC007E"/>
    <a:srgbClr val="C800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76"/>
    <p:restoredTop sz="96327"/>
  </p:normalViewPr>
  <p:slideViewPr>
    <p:cSldViewPr snapToGrid="0" snapToObjects="1">
      <p:cViewPr varScale="1">
        <p:scale>
          <a:sx n="115" d="100"/>
          <a:sy n="115" d="100"/>
        </p:scale>
        <p:origin x="144" y="108"/>
      </p:cViewPr>
      <p:guideLst/>
    </p:cSldViewPr>
  </p:slideViewPr>
  <p:outlineViewPr>
    <p:cViewPr>
      <p:scale>
        <a:sx n="33" d="100"/>
        <a:sy n="33" d="100"/>
      </p:scale>
      <p:origin x="0" y="-228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285A5-396F-F649-A26D-DE0EDF5AF80A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2092D-16C3-A24E-9900-A7710ED3D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00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8421" y="1989138"/>
            <a:ext cx="3773308" cy="41401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46C7FF6-143F-7D4C-85D3-535C1ED891B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850050" y="1989138"/>
            <a:ext cx="3780235" cy="41401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A192FB-B5C0-9246-BDDD-91C73F3B206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©2023 </a:t>
            </a:r>
            <a:r>
              <a:rPr lang="en-US" dirty="0" err="1"/>
              <a:t>Forsta</a:t>
            </a:r>
            <a:r>
              <a:rPr lang="en-US" dirty="0"/>
              <a:t>. All Rights Reserved. a PG </a:t>
            </a:r>
            <a:r>
              <a:rPr lang="en-US" dirty="0" err="1"/>
              <a:t>Forsta</a:t>
            </a:r>
            <a:r>
              <a:rPr lang="en-US" dirty="0"/>
              <a:t> company.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BA20F9-1ECF-0642-8BAA-B7FD2BC965E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969A0C-A482-7149-A06E-D1B9675E4D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946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DF2640-7B83-BE4F-86AC-87B563919C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©2023 </a:t>
            </a:r>
            <a:r>
              <a:rPr lang="en-US" dirty="0" err="1"/>
              <a:t>Forsta</a:t>
            </a:r>
            <a:r>
              <a:rPr lang="en-US" dirty="0"/>
              <a:t>. All Rights Reserved. a PG </a:t>
            </a:r>
            <a:r>
              <a:rPr lang="en-US" dirty="0" err="1"/>
              <a:t>Forsta</a:t>
            </a:r>
            <a:r>
              <a:rPr lang="en-US" dirty="0"/>
              <a:t> company.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2196F9-77D7-1246-A4DD-D20DD0A607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969A0C-A482-7149-A06E-D1B9675E4D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12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8421" y="681038"/>
            <a:ext cx="7408116" cy="768351"/>
          </a:xfrm>
          <a:prstGeom prst="rect">
            <a:avLst/>
          </a:prstGeom>
        </p:spPr>
        <p:txBody>
          <a:bodyPr vert="horz" lIns="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307" y="1989138"/>
            <a:ext cx="8083199" cy="41402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272" y="6373542"/>
            <a:ext cx="3105150" cy="21818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©2023 </a:t>
            </a:r>
            <a:r>
              <a:rPr lang="en-US" dirty="0" err="1"/>
              <a:t>Forsta</a:t>
            </a:r>
            <a:r>
              <a:rPr lang="en-US" dirty="0"/>
              <a:t>. All Rights Reserved. a PG </a:t>
            </a:r>
            <a:r>
              <a:rPr lang="en-US" dirty="0" err="1"/>
              <a:t>Forsta</a:t>
            </a:r>
            <a:r>
              <a:rPr lang="en-US" dirty="0"/>
              <a:t> company.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362" y="6364946"/>
            <a:ext cx="388144" cy="21818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7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fld id="{69969A0C-A482-7149-A06E-D1B9675E4D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177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9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Font typeface="System Font Regular"/>
        <a:buChar char="–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 typeface="System Font Regular"/>
        <a:buChar char="–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 typeface="System Font Regular"/>
        <a:buChar char="–"/>
        <a:defRPr sz="16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Font typeface="System Font Regular"/>
        <a:buChar char="–"/>
        <a:defRPr sz="1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329" userDrawn="1">
          <p15:clr>
            <a:srgbClr val="F26B43"/>
          </p15:clr>
        </p15:guide>
        <p15:guide id="4" pos="5432" userDrawn="1">
          <p15:clr>
            <a:srgbClr val="F26B43"/>
          </p15:clr>
        </p15:guide>
        <p15:guide id="5" pos="2710" userDrawn="1">
          <p15:clr>
            <a:srgbClr val="F26B43"/>
          </p15:clr>
        </p15:guide>
        <p15:guide id="6" pos="3050" userDrawn="1">
          <p15:clr>
            <a:srgbClr val="F26B43"/>
          </p15:clr>
        </p15:guide>
        <p15:guide id="7" orient="horz" pos="414" userDrawn="1">
          <p15:clr>
            <a:srgbClr val="F26B43"/>
          </p15:clr>
        </p15:guide>
        <p15:guide id="8" orient="horz" pos="4133" userDrawn="1">
          <p15:clr>
            <a:srgbClr val="F26B43"/>
          </p15:clr>
        </p15:guide>
        <p15:guide id="9" orient="horz" pos="3861" userDrawn="1">
          <p15:clr>
            <a:srgbClr val="F26B43"/>
          </p15:clr>
        </p15:guide>
        <p15:guide id="10" pos="5006" userDrawn="1">
          <p15:clr>
            <a:srgbClr val="F26B43"/>
          </p15:clr>
        </p15:guide>
        <p15:guide id="11" orient="horz" pos="913" userDrawn="1">
          <p15:clr>
            <a:srgbClr val="F26B43"/>
          </p15:clr>
        </p15:guide>
        <p15:guide id="12" orient="horz" pos="1253" userDrawn="1">
          <p15:clr>
            <a:srgbClr val="F26B43"/>
          </p15:clr>
        </p15:guide>
        <p15:guide id="13" pos="39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stomShape 1">
            <a:extLst>
              <a:ext uri="{FF2B5EF4-FFF2-40B4-BE49-F238E27FC236}">
                <a16:creationId xmlns:a16="http://schemas.microsoft.com/office/drawing/2014/main" id="{30A43061-CCF7-98DA-9C1D-F16829309DD6}"/>
              </a:ext>
            </a:extLst>
          </p:cNvPr>
          <p:cNvSpPr/>
          <p:nvPr/>
        </p:nvSpPr>
        <p:spPr>
          <a:xfrm>
            <a:off x="524013" y="4102918"/>
            <a:ext cx="6779446" cy="337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45000" rIns="0" bIns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b="1" spc="-1" dirty="0">
                <a:solidFill>
                  <a:srgbClr val="16263B"/>
                </a:solidFill>
                <a:latin typeface="Arial"/>
              </a:rPr>
              <a:t>$(</a:t>
            </a:r>
            <a:r>
              <a:rPr lang="en-US" sz="2400" b="1" spc="-1" dirty="0" err="1">
                <a:solidFill>
                  <a:srgbClr val="16263B"/>
                </a:solidFill>
                <a:latin typeface="Arial"/>
              </a:rPr>
              <a:t>surveyTitle</a:t>
            </a:r>
            <a:r>
              <a:rPr lang="en-US" sz="2400" b="1" spc="-1" dirty="0">
                <a:solidFill>
                  <a:srgbClr val="16263B"/>
                </a:solidFill>
                <a:latin typeface="Arial"/>
              </a:rPr>
              <a:t>)</a:t>
            </a:r>
            <a:endParaRPr lang="en-US" sz="2400" spc="-1" dirty="0">
              <a:latin typeface="Arial"/>
            </a:endParaRPr>
          </a:p>
        </p:txBody>
      </p:sp>
      <p:sp>
        <p:nvSpPr>
          <p:cNvPr id="20" name="CustomShape 2">
            <a:extLst>
              <a:ext uri="{FF2B5EF4-FFF2-40B4-BE49-F238E27FC236}">
                <a16:creationId xmlns:a16="http://schemas.microsoft.com/office/drawing/2014/main" id="{93E503C0-DC5B-18AF-698C-E3790357CC16}"/>
              </a:ext>
            </a:extLst>
          </p:cNvPr>
          <p:cNvSpPr/>
          <p:nvPr/>
        </p:nvSpPr>
        <p:spPr>
          <a:xfrm>
            <a:off x="5090737" y="5972273"/>
            <a:ext cx="2286000" cy="272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spc="-1" dirty="0">
                <a:solidFill>
                  <a:srgbClr val="000000"/>
                </a:solidFill>
                <a:latin typeface="Arial"/>
                <a:ea typeface="DejaVu Sans"/>
              </a:rPr>
              <a:t>$(</a:t>
            </a:r>
            <a:r>
              <a:rPr lang="en-US" sz="1200" spc="-1" dirty="0" err="1">
                <a:solidFill>
                  <a:srgbClr val="000000"/>
                </a:solidFill>
                <a:latin typeface="Arial"/>
                <a:ea typeface="DejaVu Sans"/>
              </a:rPr>
              <a:t>closeDate</a:t>
            </a:r>
            <a:r>
              <a:rPr lang="en-US" sz="1200" spc="-1" dirty="0">
                <a:solidFill>
                  <a:srgbClr val="000000"/>
                </a:solidFill>
                <a:latin typeface="Arial"/>
                <a:ea typeface="DejaVu Sans"/>
              </a:rPr>
              <a:t>)</a:t>
            </a:r>
            <a:endParaRPr lang="en-US" sz="120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46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E672FBA-4D0F-4E45-9A68-414000959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887" y="282685"/>
            <a:ext cx="8301344" cy="522360"/>
          </a:xfrm>
        </p:spPr>
        <p:txBody>
          <a:bodyPr>
            <a:normAutofit/>
          </a:bodyPr>
          <a:lstStyle/>
          <a:p>
            <a:pPr>
              <a:tabLst>
                <a:tab pos="0" algn="l"/>
              </a:tabLst>
            </a:pPr>
            <a:r>
              <a:rPr lang="it-IT" sz="2000" spc="-1" dirty="0">
                <a:solidFill>
                  <a:srgbClr val="16263B"/>
                </a:solidFill>
                <a:latin typeface="Arial"/>
                <a:ea typeface="DejaVu Sans"/>
              </a:rPr>
              <a:t>[$(label)] $(</a:t>
            </a:r>
            <a:r>
              <a:rPr lang="it-IT" sz="2000" spc="-1" dirty="0" err="1">
                <a:solidFill>
                  <a:srgbClr val="16263B"/>
                </a:solidFill>
                <a:latin typeface="Arial"/>
                <a:ea typeface="DejaVu Sans"/>
              </a:rPr>
              <a:t>title</a:t>
            </a:r>
            <a:r>
              <a:rPr lang="it-IT" sz="2000" spc="-1" dirty="0">
                <a:solidFill>
                  <a:srgbClr val="16263B"/>
                </a:solidFill>
                <a:latin typeface="Arial"/>
                <a:ea typeface="DejaVu Sans"/>
              </a:rPr>
              <a:t>)</a:t>
            </a:r>
            <a:endParaRPr lang="en-US" sz="2000" b="0" spc="-1" dirty="0">
              <a:latin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E7CF6-413B-884A-8CA6-855B91F23CD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9969A0C-A482-7149-A06E-D1B9675E4D6E}" type="slidenum">
              <a:rPr lang="en-US" smtClean="0"/>
              <a:t>2</a:t>
            </a:fld>
            <a:endParaRPr lang="en-US" dirty="0"/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233377C8-8B50-2946-AA9D-764EE2D1C7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851119"/>
              </p:ext>
            </p:extLst>
          </p:nvPr>
        </p:nvGraphicFramePr>
        <p:xfrm>
          <a:off x="2498161" y="1072534"/>
          <a:ext cx="4202796" cy="74168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517507">
                  <a:extLst>
                    <a:ext uri="{9D8B030D-6E8A-4147-A177-3AD203B41FA5}">
                      <a16:colId xmlns:a16="http://schemas.microsoft.com/office/drawing/2014/main" val="979859200"/>
                    </a:ext>
                  </a:extLst>
                </a:gridCol>
                <a:gridCol w="1685289">
                  <a:extLst>
                    <a:ext uri="{9D8B030D-6E8A-4147-A177-3AD203B41FA5}">
                      <a16:colId xmlns:a16="http://schemas.microsoft.com/office/drawing/2014/main" val="555740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Column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0561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Text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Data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9852159"/>
                  </a:ext>
                </a:extLst>
              </a:tr>
            </a:tbl>
          </a:graphicData>
        </a:graphic>
      </p:graphicFrame>
      <p:sp>
        <p:nvSpPr>
          <p:cNvPr id="2" name="CustomShape 3">
            <a:extLst>
              <a:ext uri="{FF2B5EF4-FFF2-40B4-BE49-F238E27FC236}">
                <a16:creationId xmlns:a16="http://schemas.microsoft.com/office/drawing/2014/main" id="{C5F1C82D-D023-F80D-5D3C-B2686B4A52DD}"/>
              </a:ext>
            </a:extLst>
          </p:cNvPr>
          <p:cNvSpPr/>
          <p:nvPr/>
        </p:nvSpPr>
        <p:spPr>
          <a:xfrm>
            <a:off x="2061555" y="6219170"/>
            <a:ext cx="6688675" cy="522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>
              <a:lnSpc>
                <a:spcPct val="150000"/>
              </a:lnSpc>
            </a:pPr>
            <a:r>
              <a:rPr lang="it-IT" sz="1000" spc="-1" dirty="0">
                <a:solidFill>
                  <a:srgbClr val="404040"/>
                </a:solidFill>
                <a:latin typeface="Arial"/>
                <a:ea typeface="DejaVu Sans"/>
              </a:rPr>
              <a:t>[$(label)] $(full)</a:t>
            </a:r>
            <a:endParaRPr lang="en-US" sz="1000" spc="-1" dirty="0"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it-IT" sz="1000" spc="-1" dirty="0">
                <a:solidFill>
                  <a:srgbClr val="262626"/>
                </a:solidFill>
                <a:latin typeface="Arial"/>
                <a:ea typeface="DejaVu Sans"/>
              </a:rPr>
              <a:t>BASE: $(base)$(</a:t>
            </a:r>
            <a:r>
              <a:rPr lang="it-IT" sz="1000" spc="-1" dirty="0" err="1">
                <a:solidFill>
                  <a:srgbClr val="262626"/>
                </a:solidFill>
                <a:latin typeface="Arial"/>
                <a:ea typeface="DejaVu Sans"/>
              </a:rPr>
              <a:t>customBaseTitle</a:t>
            </a:r>
            <a:r>
              <a:rPr lang="it-IT" sz="1000" spc="-1" dirty="0">
                <a:solidFill>
                  <a:srgbClr val="262626"/>
                </a:solidFill>
                <a:latin typeface="Arial"/>
                <a:ea typeface="DejaVu Sans"/>
              </a:rPr>
              <a:t>)$(</a:t>
            </a:r>
            <a:r>
              <a:rPr lang="it-IT" sz="1000" spc="-1" dirty="0" err="1">
                <a:solidFill>
                  <a:srgbClr val="262626"/>
                </a:solidFill>
                <a:latin typeface="Arial"/>
                <a:ea typeface="DejaVu Sans"/>
              </a:rPr>
              <a:t>customBaseText</a:t>
            </a:r>
            <a:r>
              <a:rPr lang="it-IT" sz="1000" spc="-1" dirty="0">
                <a:solidFill>
                  <a:srgbClr val="262626"/>
                </a:solidFill>
                <a:latin typeface="Arial"/>
                <a:ea typeface="DejaVu Sans"/>
              </a:rPr>
              <a:t>)</a:t>
            </a:r>
            <a:endParaRPr lang="en-US" sz="1000" spc="-1" dirty="0">
              <a:latin typeface="Arial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3651493E-419F-930F-98C5-F401FAD048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70" y="6305135"/>
            <a:ext cx="1400129" cy="33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88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orsta">
      <a:dk1>
        <a:srgbClr val="004D63"/>
      </a:dk1>
      <a:lt1>
        <a:srgbClr val="F2F2F2"/>
      </a:lt1>
      <a:dk2>
        <a:srgbClr val="FF00FF"/>
      </a:dk2>
      <a:lt2>
        <a:srgbClr val="C1C5C9"/>
      </a:lt2>
      <a:accent1>
        <a:srgbClr val="D2FFFF"/>
      </a:accent1>
      <a:accent2>
        <a:srgbClr val="00253B"/>
      </a:accent2>
      <a:accent3>
        <a:srgbClr val="E1FFB3"/>
      </a:accent3>
      <a:accent4>
        <a:srgbClr val="5C0057"/>
      </a:accent4>
      <a:accent5>
        <a:srgbClr val="8B0078"/>
      </a:accent5>
      <a:accent6>
        <a:srgbClr val="B60082"/>
      </a:accent6>
      <a:hlink>
        <a:srgbClr val="EA007E"/>
      </a:hlink>
      <a:folHlink>
        <a:srgbClr val="B43CE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D084625-5D6D-DF4B-914A-DB4C07D43EFA}" vid="{6A738FA7-DFF2-0B41-8715-EEF72F8F20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A628C359C9804DBB920D408514685A" ma:contentTypeVersion="25" ma:contentTypeDescription="Create a new document." ma:contentTypeScope="" ma:versionID="a06f171a422781a28214af00924f2d2e">
  <xsd:schema xmlns:xsd="http://www.w3.org/2001/XMLSchema" xmlns:xs="http://www.w3.org/2001/XMLSchema" xmlns:p="http://schemas.microsoft.com/office/2006/metadata/properties" xmlns:ns1="http://schemas.microsoft.com/sharepoint/v3" xmlns:ns2="54b3180c-adf2-47a5-8e7c-6cb7338be58c" xmlns:ns3="7f41bcdd-f625-481b-9f62-c670e09815ac" targetNamespace="http://schemas.microsoft.com/office/2006/metadata/properties" ma:root="true" ma:fieldsID="726d0accdcf1139c5ac9384022184358" ns1:_="" ns2:_="" ns3:_="">
    <xsd:import namespace="http://schemas.microsoft.com/sharepoint/v3"/>
    <xsd:import namespace="54b3180c-adf2-47a5-8e7c-6cb7338be58c"/>
    <xsd:import namespace="7f41bcdd-f625-481b-9f62-c670e09815ac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1:_ip_UnifiedCompliancePolicyProperties" minOccurs="0"/>
                <xsd:element ref="ns1:_ip_UnifiedCompliancePolicyUIAction" minOccurs="0"/>
                <xsd:element ref="ns2:Asset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b3180c-adf2-47a5-8e7c-6cb7338be58c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5df8e08f-8de3-4125-8817-a79c0120ca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AssetType" ma:index="30" nillable="true" ma:displayName="Asset Type" ma:format="Dropdown" ma:internalName="AssetTyp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41bcdd-f625-481b-9f62-c670e09815a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37870ba6-0b9e-4cad-92a8-cf3543293f08}" ma:internalName="TaxCatchAll" ma:showField="CatchAllData" ma:web="7f41bcdd-f625-481b-9f62-c670e09815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FCFBE4-849B-4C85-9E84-772F87D772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3B5591-DBDC-43FB-879F-083E1E7475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4b3180c-adf2-47a5-8e7c-6cb7338be58c"/>
    <ds:schemaRef ds:uri="7f41bcdd-f625-481b-9f62-c670e09815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9424</TotalTime>
  <Words>31</Words>
  <Application>Microsoft Office PowerPoint</Application>
  <PresentationFormat>On-screen Show (4:3)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Century Gothic</vt:lpstr>
      <vt:lpstr>System Font Regular</vt:lpstr>
      <vt:lpstr>Office Theme</vt:lpstr>
      <vt:lpstr>PowerPoint Presentation</vt:lpstr>
      <vt:lpstr>[$(label)] $(title)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—  Option 1</dc:title>
  <dc:creator>Brett Gander</dc:creator>
  <cp:lastModifiedBy>Paul Klepac</cp:lastModifiedBy>
  <cp:revision>11</cp:revision>
  <dcterms:created xsi:type="dcterms:W3CDTF">2021-10-21T10:51:31Z</dcterms:created>
  <dcterms:modified xsi:type="dcterms:W3CDTF">2023-05-01T18:06:20Z</dcterms:modified>
</cp:coreProperties>
</file>